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74" r:id="rId13"/>
    <p:sldId id="275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89750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/prosv.ru/f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06680" cy="2880320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002060"/>
                </a:solidFill>
              </a:rPr>
              <a:t>Августовское совещание</a:t>
            </a:r>
            <a:br>
              <a:rPr lang="ru-RU" sz="3100" i="1" dirty="0">
                <a:solidFill>
                  <a:srgbClr val="002060"/>
                </a:solidFill>
              </a:rPr>
            </a:br>
            <a:r>
              <a:rPr lang="ru-RU" sz="3100" i="1" dirty="0">
                <a:solidFill>
                  <a:srgbClr val="002060"/>
                </a:solidFill>
              </a:rPr>
              <a:t>Секция учителей начальных </a:t>
            </a:r>
            <a:r>
              <a:rPr lang="ru-RU" sz="3100" i="1" dirty="0" smtClean="0">
                <a:solidFill>
                  <a:srgbClr val="002060"/>
                </a:solidFill>
              </a:rPr>
              <a:t>классов</a:t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Особенности обновленных ФГОС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72067" y="3501007"/>
            <a:ext cx="7732381" cy="262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rgbClr val="002060"/>
                </a:solidFill>
              </a:rPr>
              <a:t>заместитель директора по УР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Вальтер </a:t>
            </a:r>
            <a:r>
              <a:rPr lang="ru-RU" dirty="0" smtClean="0">
                <a:solidFill>
                  <a:srgbClr val="002060"/>
                </a:solidFill>
              </a:rPr>
              <a:t>Е.С.,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руководитель секции </a:t>
            </a:r>
          </a:p>
          <a:p>
            <a:pPr algn="r"/>
            <a:r>
              <a:rPr lang="ru-RU" smtClean="0">
                <a:solidFill>
                  <a:srgbClr val="002060"/>
                </a:solidFill>
              </a:rPr>
              <a:t>Черникова </a:t>
            </a:r>
            <a:r>
              <a:rPr lang="ru-RU" smtClean="0">
                <a:solidFill>
                  <a:srgbClr val="002060"/>
                </a:solidFill>
              </a:rPr>
              <a:t>О.П.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с. Турочак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2022 г.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7"/>
          <a:stretch>
            <a:fillRect/>
          </a:stretch>
        </p:blipFill>
        <p:spPr bwMode="auto">
          <a:xfrm>
            <a:off x="0" y="5072075"/>
            <a:ext cx="6715140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257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обновленных ФГОС 2021 НОО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428628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познавательные УУД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929066"/>
            <a:ext cx="4214842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работа с информацией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214554"/>
            <a:ext cx="428628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коммуникативные УУД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496"/>
            <a:ext cx="4286280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регулятивныеУУД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714620"/>
            <a:ext cx="4286280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совместная деятельность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572008"/>
            <a:ext cx="4286280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500438"/>
            <a:ext cx="428628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личностныеУУД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3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Г.В. Ковалева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i.mycdn.me/i?r=AzEPZsRbOZEKgBhR0XGMT1Rkg9ygbPVZAs2HXOK5e2UmN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6322263" cy="5057810"/>
          </a:xfrm>
          <a:prstGeom prst="rect">
            <a:avLst/>
          </a:prstGeom>
          <a:noFill/>
        </p:spPr>
      </p:pic>
      <p:sp>
        <p:nvSpPr>
          <p:cNvPr id="1028" name="AutoShape 4" descr="https://books-spb.ru/wa-data/public/shop/products/07/36/13607/images/10403/10403.9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books-spb.ru/wa-data/public/shop/products/07/36/13607/images/10403/10403.9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0034" y="54292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u="sng" dirty="0" smtClean="0">
                <a:hlinkClick r:id="rId3"/>
              </a:rPr>
              <a:t>http</a:t>
            </a:r>
            <a:r>
              <a:rPr lang="ru-RU" sz="4400" u="sng" dirty="0" smtClean="0">
                <a:hlinkClick r:id="rId3"/>
              </a:rPr>
              <a:t>://</a:t>
            </a:r>
            <a:r>
              <a:rPr lang="en-US" sz="4400" u="sng" dirty="0" smtClean="0">
                <a:hlinkClick r:id="rId3"/>
              </a:rPr>
              <a:t>media</a:t>
            </a:r>
            <a:r>
              <a:rPr lang="ru-RU" sz="4400" u="sng" dirty="0" smtClean="0">
                <a:hlinkClick r:id="rId3"/>
              </a:rPr>
              <a:t>/</a:t>
            </a:r>
            <a:r>
              <a:rPr lang="en-US" sz="4400" u="sng" dirty="0" err="1" smtClean="0">
                <a:hlinkClick r:id="rId3"/>
              </a:rPr>
              <a:t>prosv</a:t>
            </a:r>
            <a:r>
              <a:rPr lang="ru-RU" sz="4400" u="sng" dirty="0" smtClean="0">
                <a:hlinkClick r:id="rId3"/>
              </a:rPr>
              <a:t>.</a:t>
            </a:r>
            <a:r>
              <a:rPr lang="en-US" sz="4400" u="sng" dirty="0" err="1" smtClean="0">
                <a:hlinkClick r:id="rId3"/>
              </a:rPr>
              <a:t>ru</a:t>
            </a:r>
            <a:r>
              <a:rPr lang="ru-RU" sz="4400" u="sng" dirty="0" smtClean="0">
                <a:hlinkClick r:id="rId3"/>
              </a:rPr>
              <a:t>/</a:t>
            </a:r>
            <a:r>
              <a:rPr lang="en-US" sz="4400" u="sng" dirty="0" err="1" smtClean="0">
                <a:hlinkClick r:id="rId3"/>
              </a:rPr>
              <a:t>fg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85926"/>
            <a:ext cx="8572559" cy="434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4282" y="142852"/>
            <a:ext cx="2428892" cy="1500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Для чего делать?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00166" y="1500174"/>
            <a:ext cx="2428892" cy="1500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Что делать?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2786058"/>
            <a:ext cx="2428892" cy="1500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Какие у меня  ресурсы?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4000504"/>
            <a:ext cx="2428892" cy="1500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 делать?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57950" y="5143512"/>
            <a:ext cx="2428892" cy="1500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Каков конечный результат?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785926"/>
            <a:ext cx="8072494" cy="3450696"/>
          </a:xfrm>
        </p:spPr>
        <p:txBody>
          <a:bodyPr/>
          <a:lstStyle/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Знания и умения (2004 г.)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результаты (2010 г.)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Функциональная грамотность (2021 г.)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Приоритеты ФГОС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4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9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61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3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1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501007"/>
            <a:ext cx="7732381" cy="26251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0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/>
          <a:stretch/>
        </p:blipFill>
        <p:spPr bwMode="auto">
          <a:xfrm>
            <a:off x="-32" y="-24"/>
            <a:ext cx="9163050" cy="68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7"/>
          <a:stretch>
            <a:fillRect/>
          </a:stretch>
        </p:blipFill>
        <p:spPr bwMode="auto">
          <a:xfrm>
            <a:off x="0" y="9525"/>
            <a:ext cx="9163050" cy="284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4"/>
          <a:stretch>
            <a:fillRect/>
          </a:stretch>
        </p:blipFill>
        <p:spPr bwMode="auto">
          <a:xfrm>
            <a:off x="0" y="3571876"/>
            <a:ext cx="9153525" cy="29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7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2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8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9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7752" y="2000240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КЭС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000240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ПЭС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23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1120</TotalTime>
  <Words>107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Августовское совещание Секция учителей начальных классов  Особенности обновленных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Г.В. Ковалева </vt:lpstr>
      <vt:lpstr>Презентация PowerPoint</vt:lpstr>
      <vt:lpstr>Приоритеты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19</cp:revision>
  <dcterms:created xsi:type="dcterms:W3CDTF">2022-08-25T01:50:21Z</dcterms:created>
  <dcterms:modified xsi:type="dcterms:W3CDTF">2022-09-01T07:30:53Z</dcterms:modified>
</cp:coreProperties>
</file>